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3" r:id="rId3"/>
    <p:sldId id="264" r:id="rId4"/>
    <p:sldId id="265" r:id="rId5"/>
    <p:sldId id="266" r:id="rId6"/>
    <p:sldId id="261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6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9697-961D-401B-AAAF-FABEEF374136}" type="datetimeFigureOut">
              <a:rPr lang="hu-HU" smtClean="0"/>
              <a:t>2022.11.02.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FCDE-2629-445A-8914-47A2B0294ED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8610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9697-961D-401B-AAAF-FABEEF374136}" type="datetimeFigureOut">
              <a:rPr lang="hu-HU" smtClean="0"/>
              <a:t>2022.11.02.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FCDE-2629-445A-8914-47A2B0294ED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0486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9697-961D-401B-AAAF-FABEEF374136}" type="datetimeFigureOut">
              <a:rPr lang="hu-HU" smtClean="0"/>
              <a:t>2022.11.02.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FCDE-2629-445A-8914-47A2B0294ED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66970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9697-961D-401B-AAAF-FABEEF374136}" type="datetimeFigureOut">
              <a:rPr lang="hu-HU" smtClean="0"/>
              <a:t>2022.11.02.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FCDE-2629-445A-8914-47A2B0294ED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176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9697-961D-401B-AAAF-FABEEF374136}" type="datetimeFigureOut">
              <a:rPr lang="hu-HU" smtClean="0"/>
              <a:t>2022.11.02.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FCDE-2629-445A-8914-47A2B0294ED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0678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9697-961D-401B-AAAF-FABEEF374136}" type="datetimeFigureOut">
              <a:rPr lang="hu-HU" smtClean="0"/>
              <a:t>2022.11.02.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FCDE-2629-445A-8914-47A2B0294ED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271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9697-961D-401B-AAAF-FABEEF374136}" type="datetimeFigureOut">
              <a:rPr lang="hu-HU" smtClean="0"/>
              <a:t>2022.11.02.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FCDE-2629-445A-8914-47A2B0294ED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6589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9697-961D-401B-AAAF-FABEEF374136}" type="datetimeFigureOut">
              <a:rPr lang="hu-HU" smtClean="0"/>
              <a:t>2022.11.02.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FCDE-2629-445A-8914-47A2B0294ED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8373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9697-961D-401B-AAAF-FABEEF374136}" type="datetimeFigureOut">
              <a:rPr lang="hu-HU" smtClean="0"/>
              <a:t>2022.11.02.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FCDE-2629-445A-8914-47A2B0294ED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775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9697-961D-401B-AAAF-FABEEF374136}" type="datetimeFigureOut">
              <a:rPr lang="hu-HU" smtClean="0"/>
              <a:t>2022.11.02.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FCDE-2629-445A-8914-47A2B0294ED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82417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49697-961D-401B-AAAF-FABEEF374136}" type="datetimeFigureOut">
              <a:rPr lang="hu-HU" smtClean="0"/>
              <a:t>2022.11.02.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FCDE-2629-445A-8914-47A2B0294ED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809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1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49697-961D-401B-AAAF-FABEEF374136}" type="datetimeFigureOut">
              <a:rPr lang="hu-HU" smtClean="0"/>
              <a:t>2022.11.02.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5FCDE-2629-445A-8914-47A2B0294ED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1162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38551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4800" b="1" dirty="0" err="1" smtClean="0">
                <a:solidFill>
                  <a:srgbClr val="FF0000"/>
                </a:solidFill>
              </a:rPr>
              <a:t>Intergalaktikus</a:t>
            </a:r>
            <a:r>
              <a:rPr lang="hu-HU" sz="4800" b="1" dirty="0" smtClean="0">
                <a:solidFill>
                  <a:srgbClr val="FF0000"/>
                </a:solidFill>
              </a:rPr>
              <a:t> Űrhajó Webáruház</a:t>
            </a:r>
            <a:endParaRPr lang="hu-HU" sz="4800" b="1" dirty="0">
              <a:solidFill>
                <a:srgbClr val="FF0000"/>
              </a:solidFill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4206240" y="3526410"/>
            <a:ext cx="3692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 smtClean="0">
                <a:solidFill>
                  <a:srgbClr val="FF0000"/>
                </a:solidFill>
              </a:rPr>
              <a:t>Az ezeréves sólyom társasága</a:t>
            </a:r>
            <a:endParaRPr lang="hu-HU" sz="20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24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2" y="365125"/>
            <a:ext cx="12085748" cy="6017404"/>
          </a:xfrm>
        </p:spPr>
      </p:pic>
    </p:spTree>
    <p:extLst>
      <p:ext uri="{BB962C8B-B14F-4D97-AF65-F5344CB8AC3E}">
        <p14:creationId xmlns:p14="http://schemas.microsoft.com/office/powerpoint/2010/main" val="39170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8" y="537882"/>
            <a:ext cx="11842203" cy="5785410"/>
          </a:xfrm>
        </p:spPr>
      </p:pic>
    </p:spTree>
    <p:extLst>
      <p:ext uri="{BB962C8B-B14F-4D97-AF65-F5344CB8AC3E}">
        <p14:creationId xmlns:p14="http://schemas.microsoft.com/office/powerpoint/2010/main" val="227976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2" y="537884"/>
            <a:ext cx="11660766" cy="5733210"/>
          </a:xfrm>
        </p:spPr>
      </p:pic>
    </p:spTree>
    <p:extLst>
      <p:ext uri="{BB962C8B-B14F-4D97-AF65-F5344CB8AC3E}">
        <p14:creationId xmlns:p14="http://schemas.microsoft.com/office/powerpoint/2010/main" val="1391601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56" y="874059"/>
            <a:ext cx="11603300" cy="5692869"/>
          </a:xfrm>
        </p:spPr>
      </p:pic>
    </p:spTree>
    <p:extLst>
      <p:ext uri="{BB962C8B-B14F-4D97-AF65-F5344CB8AC3E}">
        <p14:creationId xmlns:p14="http://schemas.microsoft.com/office/powerpoint/2010/main" val="731357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905692" y="261257"/>
            <a:ext cx="4476205" cy="1297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smtClean="0">
                <a:solidFill>
                  <a:srgbClr val="FF0000"/>
                </a:solidFill>
              </a:rPr>
              <a:t>Termékkép</a:t>
            </a:r>
            <a:endParaRPr lang="hu-HU" sz="3600" dirty="0">
              <a:solidFill>
                <a:srgbClr val="FF0000"/>
              </a:solidFill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755468" y="1776548"/>
            <a:ext cx="4791892" cy="583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dirty="0" smtClean="0">
                <a:solidFill>
                  <a:srgbClr val="FF0000"/>
                </a:solidFill>
              </a:rPr>
              <a:t>Terméknév</a:t>
            </a:r>
            <a:endParaRPr lang="hu-HU" sz="3200" dirty="0">
              <a:solidFill>
                <a:srgbClr val="FF0000"/>
              </a:solidFill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690154" y="2712720"/>
            <a:ext cx="4857206" cy="391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dirty="0" smtClean="0">
                <a:solidFill>
                  <a:srgbClr val="FF0000"/>
                </a:solidFill>
              </a:rPr>
              <a:t>ár</a:t>
            </a:r>
            <a:endParaRPr lang="hu-HU" sz="3200" dirty="0">
              <a:solidFill>
                <a:srgbClr val="FF0000"/>
              </a:solidFill>
            </a:endParaRPr>
          </a:p>
        </p:txBody>
      </p:sp>
      <p:sp>
        <p:nvSpPr>
          <p:cNvPr id="7" name="Téglalap 6"/>
          <p:cNvSpPr/>
          <p:nvPr/>
        </p:nvSpPr>
        <p:spPr>
          <a:xfrm>
            <a:off x="438693" y="3291840"/>
            <a:ext cx="5360127" cy="1097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dirty="0" smtClean="0">
                <a:solidFill>
                  <a:srgbClr val="FF0000"/>
                </a:solidFill>
              </a:rPr>
              <a:t>Termékleírás</a:t>
            </a:r>
            <a:endParaRPr lang="hu-HU" sz="3200" dirty="0">
              <a:solidFill>
                <a:srgbClr val="FF0000"/>
              </a:solidFill>
            </a:endParaRPr>
          </a:p>
        </p:txBody>
      </p:sp>
      <p:sp>
        <p:nvSpPr>
          <p:cNvPr id="8" name="Téglalap 7"/>
          <p:cNvSpPr/>
          <p:nvPr/>
        </p:nvSpPr>
        <p:spPr>
          <a:xfrm>
            <a:off x="317861" y="4754879"/>
            <a:ext cx="5601789" cy="1428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dirty="0" smtClean="0">
                <a:solidFill>
                  <a:srgbClr val="FF0000"/>
                </a:solidFill>
              </a:rPr>
              <a:t>Termékstatisztika</a:t>
            </a:r>
            <a:endParaRPr lang="hu-HU" sz="3200" dirty="0">
              <a:solidFill>
                <a:srgbClr val="FF0000"/>
              </a:solidFill>
            </a:endParaRPr>
          </a:p>
        </p:txBody>
      </p:sp>
      <p:sp>
        <p:nvSpPr>
          <p:cNvPr id="9" name="Téglalap 8"/>
          <p:cNvSpPr/>
          <p:nvPr/>
        </p:nvSpPr>
        <p:spPr>
          <a:xfrm>
            <a:off x="6648995" y="261257"/>
            <a:ext cx="4476205" cy="1297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smtClean="0">
                <a:solidFill>
                  <a:srgbClr val="FF0000"/>
                </a:solidFill>
              </a:rPr>
              <a:t>Termékkép</a:t>
            </a:r>
            <a:endParaRPr lang="hu-HU" sz="3600" dirty="0">
              <a:solidFill>
                <a:srgbClr val="FF0000"/>
              </a:solidFill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6498771" y="1776548"/>
            <a:ext cx="4791892" cy="583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dirty="0" smtClean="0">
                <a:solidFill>
                  <a:srgbClr val="FF0000"/>
                </a:solidFill>
              </a:rPr>
              <a:t>Terméknév</a:t>
            </a:r>
            <a:endParaRPr lang="hu-HU" sz="3200" dirty="0">
              <a:solidFill>
                <a:srgbClr val="FF0000"/>
              </a:solidFill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6433457" y="2712720"/>
            <a:ext cx="4857206" cy="391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dirty="0" smtClean="0">
                <a:solidFill>
                  <a:srgbClr val="FF0000"/>
                </a:solidFill>
              </a:rPr>
              <a:t>ár</a:t>
            </a:r>
            <a:endParaRPr lang="hu-HU" sz="3200" dirty="0">
              <a:solidFill>
                <a:srgbClr val="FF0000"/>
              </a:solidFill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6181996" y="3291840"/>
            <a:ext cx="5360127" cy="1097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dirty="0" smtClean="0">
                <a:solidFill>
                  <a:srgbClr val="FF0000"/>
                </a:solidFill>
              </a:rPr>
              <a:t>Termékleírás</a:t>
            </a:r>
            <a:endParaRPr lang="hu-HU" sz="3200" dirty="0">
              <a:solidFill>
                <a:srgbClr val="FF0000"/>
              </a:solidFill>
            </a:endParaRPr>
          </a:p>
        </p:txBody>
      </p:sp>
      <p:sp>
        <p:nvSpPr>
          <p:cNvPr id="13" name="Téglalap 12"/>
          <p:cNvSpPr/>
          <p:nvPr/>
        </p:nvSpPr>
        <p:spPr>
          <a:xfrm>
            <a:off x="6061164" y="4754879"/>
            <a:ext cx="5601789" cy="1428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dirty="0" smtClean="0">
                <a:solidFill>
                  <a:srgbClr val="FF0000"/>
                </a:solidFill>
              </a:rPr>
              <a:t>Termékstatisztika</a:t>
            </a:r>
            <a:endParaRPr lang="hu-HU" sz="3200" dirty="0">
              <a:solidFill>
                <a:srgbClr val="FF0000"/>
              </a:solidFill>
            </a:endParaRPr>
          </a:p>
        </p:txBody>
      </p:sp>
      <p:sp>
        <p:nvSpPr>
          <p:cNvPr id="14" name="Téglalap 13"/>
          <p:cNvSpPr/>
          <p:nvPr/>
        </p:nvSpPr>
        <p:spPr>
          <a:xfrm>
            <a:off x="3783328" y="2425337"/>
            <a:ext cx="4555672" cy="966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 smtClean="0">
                <a:solidFill>
                  <a:srgbClr val="FF0000"/>
                </a:solidFill>
              </a:rPr>
              <a:t>Termék összehasonlítás</a:t>
            </a:r>
            <a:endParaRPr lang="hu-HU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366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19</Words>
  <Application>Microsoft Office PowerPoint</Application>
  <PresentationFormat>Szélesvásznú</PresentationFormat>
  <Paragraphs>13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Office-téma</vt:lpstr>
      <vt:lpstr>Intergalaktikus Űrhajó Webáruház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MSZC Kandó Kálmán Informatikai Technikum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Admin</dc:creator>
  <cp:lastModifiedBy>Admin</cp:lastModifiedBy>
  <cp:revision>21</cp:revision>
  <dcterms:created xsi:type="dcterms:W3CDTF">2022-09-27T09:10:38Z</dcterms:created>
  <dcterms:modified xsi:type="dcterms:W3CDTF">2022-11-02T08:09:36Z</dcterms:modified>
</cp:coreProperties>
</file>